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"/>
  </p:notesMasterIdLst>
  <p:sldIdLst>
    <p:sldId id="274" r:id="rId2"/>
    <p:sldId id="276" r:id="rId3"/>
    <p:sldId id="280" r:id="rId4"/>
    <p:sldId id="281" r:id="rId5"/>
    <p:sldId id="267" r:id="rId6"/>
    <p:sldId id="268" r:id="rId7"/>
    <p:sldId id="275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9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CCA03-9F20-41E4-B313-8B95E3DAEBFC}" type="datetimeFigureOut">
              <a:rPr lang="zh-CN" altLang="en-US" smtClean="0"/>
              <a:t>2019/3/29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04FF5-BDBA-4F87-83E1-ABAEAE4828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93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42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FCAC2A93-0A94-484A-9B09-EF210CF8920C}" type="datetimeFigureOut">
              <a:rPr lang="zh-CN" altLang="en-US" smtClean="0"/>
              <a:t>2019/3/29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27EC7DED-8744-4AC3-B734-49818C75C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69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FCAC2A93-0A94-484A-9B09-EF210CF8920C}" type="datetimeFigureOut">
              <a:rPr lang="zh-CN" altLang="en-US" smtClean="0"/>
              <a:t>2019/3/29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27EC7DED-8744-4AC3-B734-49818C75C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FCAC2A93-0A94-484A-9B09-EF210CF8920C}" type="datetimeFigureOut">
              <a:rPr lang="zh-CN" altLang="en-US" smtClean="0"/>
              <a:t>2019/3/29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27EC7DED-8744-4AC3-B734-49818C75C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16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FCAC2A93-0A94-484A-9B09-EF210CF8920C}" type="datetimeFigureOut">
              <a:rPr lang="zh-CN" altLang="en-US" smtClean="0"/>
              <a:t>2019/3/29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27EC7DED-8744-4AC3-B734-49818C75CD6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46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FCAC2A93-0A94-484A-9B09-EF210CF8920C}" type="datetimeFigureOut">
              <a:rPr lang="zh-CN" altLang="en-US" smtClean="0"/>
              <a:t>2019/3/29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27EC7DED-8744-4AC3-B734-49818C75C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53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FCAC2A93-0A94-484A-9B09-EF210CF8920C}" type="datetimeFigureOut">
              <a:rPr lang="zh-CN" altLang="en-US" smtClean="0"/>
              <a:t>2019/3/29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27EC7DED-8744-4AC3-B734-49818C75C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48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FCAC2A93-0A94-484A-9B09-EF210CF8920C}" type="datetimeFigureOut">
              <a:rPr lang="zh-CN" altLang="en-US" smtClean="0"/>
              <a:t>2019/3/29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27EC7DED-8744-4AC3-B734-49818C75C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60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FCAC2A93-0A94-484A-9B09-EF210CF8920C}" type="datetimeFigureOut">
              <a:rPr lang="zh-CN" altLang="en-US" smtClean="0"/>
              <a:t>2019/3/29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27EC7DED-8744-4AC3-B734-49818C75C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74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CAC2A93-0A94-484A-9B09-EF210CF8920C}" type="datetimeFigureOut">
              <a:rPr lang="zh-CN" altLang="en-US" smtClean="0"/>
              <a:t>2019/3/29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EC7DED-8744-4AC3-B734-49818C75C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86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FCAC2A93-0A94-484A-9B09-EF210CF8920C}" type="datetimeFigureOut">
              <a:rPr lang="zh-CN" altLang="en-US" smtClean="0"/>
              <a:t>2019/3/29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27EC7DED-8744-4AC3-B734-49818C75C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52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-1" y="6334802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99144" y="217034"/>
            <a:ext cx="1502228" cy="57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1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89135" y="1688379"/>
            <a:ext cx="443262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dirty="0"/>
              <a:t>新产品</a:t>
            </a:r>
            <a:r>
              <a:rPr lang="zh-CN" altLang="en-US" sz="6600" b="1" dirty="0" smtClean="0"/>
              <a:t>介绍</a:t>
            </a:r>
            <a:r>
              <a:rPr lang="en-US" altLang="zh-CN" sz="6600" dirty="0"/>
              <a:t/>
            </a:r>
            <a:br>
              <a:rPr lang="en-US" altLang="zh-CN" sz="6600" dirty="0"/>
            </a:br>
            <a:r>
              <a:rPr lang="zh-CN" altLang="en-US" sz="3600" dirty="0" smtClean="0"/>
              <a:t>地漏</a:t>
            </a:r>
            <a:endParaRPr lang="zh-CN" altLang="en-US" sz="3600" dirty="0"/>
          </a:p>
        </p:txBody>
      </p:sp>
      <p:sp>
        <p:nvSpPr>
          <p:cNvPr id="5" name="文本框 4"/>
          <p:cNvSpPr txBox="1"/>
          <p:nvPr/>
        </p:nvSpPr>
        <p:spPr>
          <a:xfrm>
            <a:off x="8079712" y="4221914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战略市场部</a:t>
            </a:r>
            <a:endParaRPr lang="en-US" altLang="zh-CN" dirty="0"/>
          </a:p>
          <a:p>
            <a:r>
              <a:rPr lang="en-US" altLang="zh-CN" dirty="0" smtClean="0"/>
              <a:t>2018.12.25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383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3709098" y="1405137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产品型号：</a:t>
            </a:r>
            <a:r>
              <a:rPr lang="en-US" altLang="zh-CN" dirty="0"/>
              <a:t>5100C4-01-LS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3709098" y="3161783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产品型号：</a:t>
            </a:r>
            <a:r>
              <a:rPr lang="en-US" altLang="zh-CN" dirty="0"/>
              <a:t>5100C4-11-LS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3709098" y="4962761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产品型号：</a:t>
            </a:r>
            <a:r>
              <a:rPr lang="en-US" altLang="zh-CN" dirty="0"/>
              <a:t>5100C5-01-LS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659400" y="2607785"/>
            <a:ext cx="32464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主体面板100*100(mm)，厚度2.0mm，承接口径</a:t>
            </a:r>
            <a:r>
              <a:rPr lang="zh-CN" altLang="en-US" dirty="0" smtClean="0"/>
              <a:t>2寸，</a:t>
            </a:r>
            <a:r>
              <a:rPr lang="zh-CN" altLang="en-US" dirty="0"/>
              <a:t>SUS304精细拉丝本体，ABS磁吸密封芯，ABS过滤</a:t>
            </a:r>
            <a:r>
              <a:rPr lang="zh-CN" altLang="en-US" dirty="0" smtClean="0"/>
              <a:t>网。</a:t>
            </a:r>
            <a:r>
              <a:rPr lang="zh-CN" altLang="en-US" dirty="0"/>
              <a:t>纸盒</a:t>
            </a:r>
            <a:r>
              <a:rPr lang="zh-CN" altLang="en-US" dirty="0" smtClean="0"/>
              <a:t>包装</a:t>
            </a:r>
            <a:r>
              <a:rPr lang="zh-CN" altLang="en-US" dirty="0" smtClean="0"/>
              <a:t>（</a:t>
            </a:r>
            <a:r>
              <a:rPr lang="en-US" altLang="zh-CN" dirty="0" smtClean="0"/>
              <a:t>60</a:t>
            </a:r>
            <a:r>
              <a:rPr lang="zh-CN" altLang="en-US" dirty="0" smtClean="0"/>
              <a:t>套</a:t>
            </a:r>
            <a:r>
              <a:rPr lang="en-US" altLang="zh-CN" dirty="0" smtClean="0"/>
              <a:t>/</a:t>
            </a:r>
            <a:r>
              <a:rPr lang="zh-CN" altLang="en-US" dirty="0" smtClean="0"/>
              <a:t>箱）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25" name="右大括号 24"/>
          <p:cNvSpPr/>
          <p:nvPr/>
        </p:nvSpPr>
        <p:spPr>
          <a:xfrm>
            <a:off x="6736190" y="1343881"/>
            <a:ext cx="701748" cy="4155965"/>
          </a:xfrm>
          <a:prstGeom prst="rightBrace">
            <a:avLst>
              <a:gd name="adj1" fmla="val 77317"/>
              <a:gd name="adj2" fmla="val 50000"/>
            </a:avLst>
          </a:prstGeom>
          <a:ln w="285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67" y="4557768"/>
            <a:ext cx="1576400" cy="126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66" y="2778956"/>
            <a:ext cx="1576400" cy="126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66" y="1000144"/>
            <a:ext cx="15764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7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3709098" y="1405137"/>
            <a:ext cx="266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产品型号：</a:t>
            </a:r>
            <a:r>
              <a:rPr lang="en-US" altLang="zh-CN" dirty="0"/>
              <a:t>5100C3-01-CP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3709098" y="3161783"/>
            <a:ext cx="266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产品型号：</a:t>
            </a:r>
            <a:r>
              <a:rPr lang="en-US" altLang="zh-CN" dirty="0"/>
              <a:t>5100C3-11-CP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3709098" y="4962761"/>
            <a:ext cx="266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产品型号：</a:t>
            </a:r>
            <a:r>
              <a:rPr lang="en-US" altLang="zh-CN" dirty="0"/>
              <a:t>5100C5-01-CP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659400" y="2607785"/>
            <a:ext cx="32464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主体面板100*100(mm)，厚度2.0mm，承接口径</a:t>
            </a:r>
            <a:r>
              <a:rPr lang="zh-CN" altLang="en-US" dirty="0" smtClean="0"/>
              <a:t>2寸，</a:t>
            </a:r>
            <a:r>
              <a:rPr lang="zh-CN" altLang="en-US" dirty="0" smtClean="0"/>
              <a:t>不锈钢电镀本体</a:t>
            </a:r>
            <a:r>
              <a:rPr lang="zh-CN" altLang="en-US" dirty="0"/>
              <a:t>，ABS磁吸密封芯，ABS过滤</a:t>
            </a:r>
            <a:r>
              <a:rPr lang="zh-CN" altLang="en-US" dirty="0" smtClean="0"/>
              <a:t>网</a:t>
            </a:r>
            <a:r>
              <a:rPr lang="zh-CN" altLang="en-US" dirty="0"/>
              <a:t>。</a:t>
            </a:r>
            <a:r>
              <a:rPr lang="zh-CN" altLang="en-US" dirty="0" smtClean="0"/>
              <a:t>纸盒</a:t>
            </a:r>
            <a:r>
              <a:rPr lang="zh-CN" altLang="en-US" dirty="0"/>
              <a:t>包装（</a:t>
            </a:r>
            <a:r>
              <a:rPr lang="en-US" altLang="zh-CN" dirty="0"/>
              <a:t>60</a:t>
            </a:r>
            <a:r>
              <a:rPr lang="zh-CN" altLang="en-US" dirty="0"/>
              <a:t>套</a:t>
            </a:r>
            <a:r>
              <a:rPr lang="en-US" altLang="zh-CN" dirty="0"/>
              <a:t>/</a:t>
            </a:r>
            <a:r>
              <a:rPr lang="zh-CN" altLang="en-US" dirty="0"/>
              <a:t>箱） 。</a:t>
            </a:r>
            <a:endParaRPr lang="zh-CN" altLang="en-US" dirty="0"/>
          </a:p>
        </p:txBody>
      </p:sp>
      <p:sp>
        <p:nvSpPr>
          <p:cNvPr id="25" name="右大括号 24"/>
          <p:cNvSpPr/>
          <p:nvPr/>
        </p:nvSpPr>
        <p:spPr>
          <a:xfrm>
            <a:off x="6736190" y="1343881"/>
            <a:ext cx="701748" cy="4155965"/>
          </a:xfrm>
          <a:prstGeom prst="rightBrace">
            <a:avLst>
              <a:gd name="adj1" fmla="val 77317"/>
              <a:gd name="adj2" fmla="val 50000"/>
            </a:avLst>
          </a:prstGeom>
          <a:ln w="285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07" y="2716449"/>
            <a:ext cx="1576400" cy="126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07" y="959803"/>
            <a:ext cx="1576400" cy="126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07" y="4517427"/>
            <a:ext cx="15764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6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3709098" y="1405137"/>
            <a:ext cx="266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产品型号：</a:t>
            </a:r>
            <a:r>
              <a:rPr lang="en-US" altLang="zh-CN" dirty="0"/>
              <a:t>5100C6-01-LS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3709098" y="3161783"/>
            <a:ext cx="266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产品型号：</a:t>
            </a:r>
            <a:r>
              <a:rPr lang="en-US" altLang="zh-CN" dirty="0"/>
              <a:t>5100C6-11-LS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3709098" y="4962761"/>
            <a:ext cx="266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产品型号：</a:t>
            </a:r>
            <a:r>
              <a:rPr lang="en-US" altLang="zh-CN" dirty="0"/>
              <a:t>5100C7-01-LS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659400" y="2607785"/>
            <a:ext cx="32464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主体面板</a:t>
            </a:r>
            <a:r>
              <a:rPr lang="en-US" altLang="zh-CN" dirty="0"/>
              <a:t>100*100(mm)</a:t>
            </a:r>
            <a:r>
              <a:rPr lang="zh-CN" altLang="en-US" dirty="0"/>
              <a:t>，厚度</a:t>
            </a:r>
            <a:r>
              <a:rPr lang="en-US" altLang="zh-CN" dirty="0"/>
              <a:t>5.0mm</a:t>
            </a:r>
            <a:r>
              <a:rPr lang="zh-CN" altLang="en-US" dirty="0"/>
              <a:t>，承接口径</a:t>
            </a:r>
            <a:r>
              <a:rPr lang="en-US" altLang="zh-CN" dirty="0"/>
              <a:t>2"</a:t>
            </a:r>
            <a:r>
              <a:rPr lang="zh-CN" altLang="en-US" dirty="0"/>
              <a:t>，</a:t>
            </a:r>
            <a:r>
              <a:rPr lang="en-US" altLang="zh-CN" dirty="0"/>
              <a:t>SUS304</a:t>
            </a:r>
            <a:r>
              <a:rPr lang="zh-CN" altLang="en-US" dirty="0"/>
              <a:t>精细拉丝本体，</a:t>
            </a:r>
            <a:r>
              <a:rPr lang="en-US" altLang="zh-CN" dirty="0"/>
              <a:t>ABS</a:t>
            </a:r>
            <a:r>
              <a:rPr lang="zh-CN" altLang="en-US" dirty="0"/>
              <a:t>磁吸密封芯， ABS过滤网。纸盒</a:t>
            </a:r>
            <a:r>
              <a:rPr lang="zh-CN" altLang="en-US" dirty="0"/>
              <a:t>包装（</a:t>
            </a:r>
            <a:r>
              <a:rPr lang="en-US" altLang="zh-CN" dirty="0"/>
              <a:t>60</a:t>
            </a:r>
            <a:r>
              <a:rPr lang="zh-CN" altLang="en-US" dirty="0"/>
              <a:t>套</a:t>
            </a:r>
            <a:r>
              <a:rPr lang="en-US" altLang="zh-CN" dirty="0"/>
              <a:t>/</a:t>
            </a:r>
            <a:r>
              <a:rPr lang="zh-CN" altLang="en-US" dirty="0"/>
              <a:t>箱） 。</a:t>
            </a:r>
            <a:endParaRPr lang="zh-CN" altLang="en-US" dirty="0"/>
          </a:p>
        </p:txBody>
      </p:sp>
      <p:sp>
        <p:nvSpPr>
          <p:cNvPr id="25" name="右大括号 24"/>
          <p:cNvSpPr/>
          <p:nvPr/>
        </p:nvSpPr>
        <p:spPr>
          <a:xfrm>
            <a:off x="6736190" y="1343881"/>
            <a:ext cx="701748" cy="4155965"/>
          </a:xfrm>
          <a:prstGeom prst="rightBrace">
            <a:avLst>
              <a:gd name="adj1" fmla="val 77317"/>
              <a:gd name="adj2" fmla="val 50000"/>
            </a:avLst>
          </a:prstGeom>
          <a:ln w="285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681" y="2738615"/>
            <a:ext cx="1671425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541" y="959803"/>
            <a:ext cx="1503565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23" y="4512346"/>
            <a:ext cx="1411935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62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7222888" y="2150783"/>
            <a:ext cx="29787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耐磨损</a:t>
            </a:r>
            <a:endParaRPr lang="en-US" altLang="zh-CN" dirty="0" smtClean="0"/>
          </a:p>
          <a:p>
            <a:r>
              <a:rPr lang="zh-CN" altLang="en-US" dirty="0" smtClean="0"/>
              <a:t>加厚</a:t>
            </a:r>
            <a:r>
              <a:rPr lang="en-US" altLang="zh-CN" dirty="0" smtClean="0"/>
              <a:t>5mm</a:t>
            </a:r>
            <a:r>
              <a:rPr lang="zh-CN" altLang="en-US" dirty="0" smtClean="0"/>
              <a:t>不锈钢实心面板，</a:t>
            </a:r>
            <a:endParaRPr lang="en-US" altLang="zh-CN" dirty="0" smtClean="0"/>
          </a:p>
          <a:p>
            <a:r>
              <a:rPr lang="zh-CN" altLang="en-US" dirty="0" smtClean="0"/>
              <a:t>十中用心，手感厚实稳重，</a:t>
            </a:r>
            <a:endParaRPr lang="en-US" altLang="zh-CN" dirty="0" smtClean="0"/>
          </a:p>
          <a:p>
            <a:r>
              <a:rPr lang="zh-CN" altLang="en-US" dirty="0" smtClean="0"/>
              <a:t>抗压力，耐磨损。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2444280" y="2150783"/>
            <a:ext cx="3416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颜值高</a:t>
            </a:r>
            <a:endParaRPr lang="en-US" altLang="zh-CN" dirty="0" smtClean="0"/>
          </a:p>
          <a:p>
            <a:r>
              <a:rPr lang="zh-CN" altLang="en-US" dirty="0" smtClean="0"/>
              <a:t>比铜质地漏还厚的不锈钢地漏，</a:t>
            </a:r>
            <a:endParaRPr lang="en-US" altLang="zh-CN" dirty="0" smtClean="0"/>
          </a:p>
          <a:p>
            <a:r>
              <a:rPr lang="zh-CN" altLang="en-US" dirty="0" smtClean="0"/>
              <a:t>妥妥的颜值担当。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2444280" y="311554"/>
            <a:ext cx="2976936" cy="1656000"/>
            <a:chOff x="331327" y="831659"/>
            <a:chExt cx="2976936" cy="165600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27" y="831659"/>
              <a:ext cx="2976936" cy="165600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3"/>
            <a:srcRect l="4779" r="68911" b="61054"/>
            <a:stretch/>
          </p:blipFill>
          <p:spPr>
            <a:xfrm>
              <a:off x="331327" y="831659"/>
              <a:ext cx="782620" cy="720000"/>
            </a:xfrm>
            <a:prstGeom prst="rect">
              <a:avLst/>
            </a:prstGeom>
          </p:spPr>
        </p:pic>
      </p:grpSp>
      <p:sp>
        <p:nvSpPr>
          <p:cNvPr id="26" name="文本框 25"/>
          <p:cNvSpPr txBox="1"/>
          <p:nvPr/>
        </p:nvSpPr>
        <p:spPr>
          <a:xfrm>
            <a:off x="7222888" y="5356663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排水快</a:t>
            </a:r>
            <a:endParaRPr lang="en-US" altLang="zh-CN" dirty="0" smtClean="0"/>
          </a:p>
          <a:p>
            <a:r>
              <a:rPr lang="zh-CN" altLang="en-US" dirty="0" smtClean="0"/>
              <a:t>大面板设计，宽频排水，</a:t>
            </a:r>
            <a:endParaRPr lang="en-US" altLang="zh-CN" dirty="0" smtClean="0"/>
          </a:p>
          <a:p>
            <a:r>
              <a:rPr lang="zh-CN" altLang="en-US" dirty="0" smtClean="0"/>
              <a:t>排水快，不费劲。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7222888" y="3546829"/>
            <a:ext cx="2990000" cy="1656000"/>
            <a:chOff x="331327" y="4786343"/>
            <a:chExt cx="2990000" cy="165600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27" y="4786343"/>
              <a:ext cx="2990000" cy="165600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5"/>
            <a:srcRect l="54350" t="3358" r="9155" b="56954"/>
            <a:stretch/>
          </p:blipFill>
          <p:spPr>
            <a:xfrm>
              <a:off x="331327" y="4786343"/>
              <a:ext cx="752000" cy="720000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7222888" y="311554"/>
            <a:ext cx="3011942" cy="1656000"/>
            <a:chOff x="6481476" y="831659"/>
            <a:chExt cx="3011942" cy="1656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1476" y="831659"/>
              <a:ext cx="3011942" cy="1656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7"/>
            <a:srcRect l="3565" t="1658" r="69818" b="60547"/>
            <a:stretch/>
          </p:blipFill>
          <p:spPr>
            <a:xfrm>
              <a:off x="6481476" y="831659"/>
              <a:ext cx="793220" cy="720000"/>
            </a:xfrm>
            <a:prstGeom prst="rect">
              <a:avLst/>
            </a:prstGeom>
          </p:spPr>
        </p:pic>
      </p:grpSp>
      <p:sp>
        <p:nvSpPr>
          <p:cNvPr id="33" name="文本框 32"/>
          <p:cNvSpPr txBox="1"/>
          <p:nvPr/>
        </p:nvSpPr>
        <p:spPr>
          <a:xfrm>
            <a:off x="2391848" y="5356663"/>
            <a:ext cx="387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净化滤网</a:t>
            </a:r>
            <a:endParaRPr lang="en-US" altLang="zh-CN" dirty="0" smtClean="0"/>
          </a:p>
          <a:p>
            <a:r>
              <a:rPr lang="zh-CN" altLang="en-US" dirty="0" smtClean="0"/>
              <a:t>科学滤网，双重隔绝，防松动设计，</a:t>
            </a:r>
            <a:endParaRPr lang="en-US" altLang="zh-CN" dirty="0" smtClean="0"/>
          </a:p>
          <a:p>
            <a:r>
              <a:rPr lang="zh-CN" altLang="en-US" dirty="0" smtClean="0"/>
              <a:t>坚决防守，分体结构，轻松清洁。</a:t>
            </a:r>
            <a:endParaRPr lang="zh-CN" altLang="en-US" dirty="0"/>
          </a:p>
        </p:txBody>
      </p:sp>
      <p:grpSp>
        <p:nvGrpSpPr>
          <p:cNvPr id="34" name="组合 33"/>
          <p:cNvGrpSpPr/>
          <p:nvPr/>
        </p:nvGrpSpPr>
        <p:grpSpPr>
          <a:xfrm>
            <a:off x="2444280" y="3546829"/>
            <a:ext cx="2953844" cy="1656000"/>
            <a:chOff x="333092" y="3083076"/>
            <a:chExt cx="2953844" cy="1656000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092" y="3083076"/>
              <a:ext cx="2953844" cy="1656000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9"/>
            <a:srcRect l="68183" t="2999" r="4880" b="58091"/>
            <a:stretch/>
          </p:blipFill>
          <p:spPr>
            <a:xfrm>
              <a:off x="2552536" y="3083076"/>
              <a:ext cx="7344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0132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/>
          <a:srcRect b="34736"/>
          <a:stretch/>
        </p:blipFill>
        <p:spPr>
          <a:xfrm>
            <a:off x="868764" y="1647316"/>
            <a:ext cx="2466704" cy="1656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97" y="1647316"/>
            <a:ext cx="2089734" cy="165600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095597" y="3430889"/>
            <a:ext cx="3416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防虫害</a:t>
            </a:r>
            <a:endParaRPr lang="en-US" altLang="zh-CN" dirty="0" smtClean="0"/>
          </a:p>
          <a:p>
            <a:r>
              <a:rPr lang="zh-CN" altLang="en-US" dirty="0" smtClean="0"/>
              <a:t>精钢打造，长久使用不变形，</a:t>
            </a:r>
            <a:endParaRPr lang="en-US" altLang="zh-CN" dirty="0" smtClean="0"/>
          </a:p>
          <a:p>
            <a:r>
              <a:rPr lang="zh-CN" altLang="en-US" dirty="0" smtClean="0"/>
              <a:t>持久密封，害虫再没可乘之机。</a:t>
            </a:r>
            <a:endParaRPr lang="zh-CN" altLang="en-US" dirty="0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/>
          <a:srcRect l="69880" t="1318" r="4420" b="64730"/>
          <a:stretch/>
        </p:blipFill>
        <p:spPr>
          <a:xfrm>
            <a:off x="6295117" y="1647316"/>
            <a:ext cx="801500" cy="72000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868764" y="3453640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广角快排</a:t>
            </a:r>
            <a:endParaRPr lang="en-US" altLang="zh-CN" dirty="0" smtClean="0"/>
          </a:p>
          <a:p>
            <a:r>
              <a:rPr lang="zh-CN" altLang="en-US" dirty="0" smtClean="0"/>
              <a:t>广角排水，污水一冲而下，</a:t>
            </a:r>
            <a:endParaRPr lang="en-US" altLang="zh-CN" dirty="0" smtClean="0"/>
          </a:p>
          <a:p>
            <a:r>
              <a:rPr lang="zh-CN" altLang="en-US" dirty="0" smtClean="0"/>
              <a:t>水量更大，排水更快。</a:t>
            </a:r>
            <a:endParaRPr lang="en-US" altLang="zh-CN" dirty="0" smtClean="0"/>
          </a:p>
        </p:txBody>
      </p:sp>
      <p:sp>
        <p:nvSpPr>
          <p:cNvPr id="37" name="文本框 36"/>
          <p:cNvSpPr txBox="1"/>
          <p:nvPr/>
        </p:nvSpPr>
        <p:spPr>
          <a:xfrm>
            <a:off x="7784095" y="3453640"/>
            <a:ext cx="2723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精钢耐腐蚀</a:t>
            </a:r>
            <a:endParaRPr lang="en-US" altLang="zh-CN" dirty="0" smtClean="0"/>
          </a:p>
          <a:p>
            <a:r>
              <a:rPr lang="zh-CN" altLang="en-US" dirty="0" smtClean="0"/>
              <a:t>精钢打造，表里如一，</a:t>
            </a:r>
            <a:endParaRPr lang="en-US" altLang="zh-CN" dirty="0" smtClean="0"/>
          </a:p>
          <a:p>
            <a:r>
              <a:rPr lang="zh-CN" altLang="en-US" dirty="0" smtClean="0"/>
              <a:t>从容对待恶劣环境考验，</a:t>
            </a:r>
            <a:endParaRPr lang="en-US" altLang="zh-CN" dirty="0" smtClean="0"/>
          </a:p>
          <a:p>
            <a:r>
              <a:rPr lang="zh-CN" altLang="en-US" dirty="0" smtClean="0"/>
              <a:t>耐擦洗，不生锈。</a:t>
            </a:r>
            <a:endParaRPr lang="zh-CN" altLang="en-US" dirty="0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986" y="1647316"/>
            <a:ext cx="1943500" cy="1656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/>
          <a:srcRect l="67807" t="10082" r="9931" b="61536"/>
          <a:stretch/>
        </p:blipFill>
        <p:spPr>
          <a:xfrm>
            <a:off x="9917823" y="1647316"/>
            <a:ext cx="73894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08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89748" y="2656568"/>
            <a:ext cx="2723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dirty="0" smtClean="0"/>
              <a:t>谢谢！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673369753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lnDef>
      <a:spPr>
        <a:ln w="28575">
          <a:solidFill>
            <a:srgbClr val="FF0000"/>
          </a:solidFill>
          <a:headEnd type="oval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</TotalTime>
  <Words>315</Words>
  <Application>Microsoft Office PowerPoint</Application>
  <PresentationFormat>宽屏</PresentationFormat>
  <Paragraphs>39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Calibri</vt:lpstr>
      <vt:lpstr>Calibri Light</vt:lpstr>
      <vt:lpstr>回顾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AutoBVT</cp:lastModifiedBy>
  <cp:revision>85</cp:revision>
  <dcterms:created xsi:type="dcterms:W3CDTF">2018-11-09T00:37:41Z</dcterms:created>
  <dcterms:modified xsi:type="dcterms:W3CDTF">2019-03-29T07:01:07Z</dcterms:modified>
</cp:coreProperties>
</file>